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32" r:id="rId5"/>
    <p:sldId id="333" r:id="rId6"/>
    <p:sldId id="334" r:id="rId7"/>
    <p:sldId id="335" r:id="rId8"/>
    <p:sldId id="336" r:id="rId9"/>
    <p:sldId id="360" r:id="rId10"/>
    <p:sldId id="361" r:id="rId1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7" d="100"/>
          <a:sy n="37" d="100"/>
        </p:scale>
        <p:origin x="830" y="41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8-12-2015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4124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noProof="0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noProof="0" smtClean="0"/>
              <a:t>Title of your slide (Arial bold 24 pts)</a:t>
            </a:r>
            <a:br>
              <a:rPr lang="en-US" noProof="0" smtClean="0"/>
            </a:br>
            <a:r>
              <a:rPr lang="en-US" noProof="0" smtClean="0"/>
              <a:t>Subtitle - if applicable - (Arial bold 24 pts)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smtClean="0"/>
              <a:t>Click to edit Master text styles (22 pts)</a:t>
            </a:r>
          </a:p>
          <a:p>
            <a:pPr lvl="0"/>
            <a:endParaRPr lang="en-US" noProof="0" smtClean="0"/>
          </a:p>
          <a:p>
            <a:pPr lvl="0"/>
            <a:r>
              <a:rPr lang="en-US" noProof="0" smtClean="0"/>
              <a:t>Click to edit Master text styles (22 pts)</a:t>
            </a:r>
          </a:p>
          <a:p>
            <a:pPr lvl="1"/>
            <a:r>
              <a:rPr lang="en-US" noProof="0" smtClean="0"/>
              <a:t>Second level (20 pts)</a:t>
            </a:r>
          </a:p>
          <a:p>
            <a:pPr lvl="2"/>
            <a:r>
              <a:rPr lang="en-US" noProof="0" smtClean="0"/>
              <a:t>Third level (18 pts)</a:t>
            </a:r>
          </a:p>
          <a:p>
            <a:pPr lvl="3"/>
            <a:r>
              <a:rPr lang="en-US" noProof="0" smtClean="0"/>
              <a:t>Fourth level (16 pts)</a:t>
            </a:r>
          </a:p>
          <a:p>
            <a:pPr lvl="4"/>
            <a:r>
              <a:rPr lang="en-US" noProof="0" smtClean="0"/>
              <a:t>Fifth level (16 pts)</a:t>
            </a:r>
            <a:endParaRPr lang="en-US" noProof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980728"/>
            <a:ext cx="7272808" cy="864096"/>
          </a:xfrm>
        </p:spPr>
        <p:txBody>
          <a:bodyPr/>
          <a:lstStyle/>
          <a:p>
            <a:r>
              <a:rPr lang="en-US" sz="2400" dirty="0" smtClean="0"/>
              <a:t>WP4 – </a:t>
            </a:r>
            <a:r>
              <a:rPr lang="en-GB" sz="2400" dirty="0" smtClean="0"/>
              <a:t>Knowledge base Design and Implementation</a:t>
            </a:r>
            <a:endParaRPr lang="fr-FR" sz="2400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411760" y="2276872"/>
            <a:ext cx="3312368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tr-TR" sz="1600" i="1" dirty="0" smtClean="0"/>
              <a:t>D</a:t>
            </a:r>
            <a:r>
              <a:rPr lang="en-US" sz="1600" i="1" dirty="0" smtClean="0"/>
              <a:t>r</a:t>
            </a:r>
            <a:r>
              <a:rPr lang="en-US" sz="1600" i="1" dirty="0" smtClean="0"/>
              <a:t>. </a:t>
            </a:r>
            <a:r>
              <a:rPr lang="en-US" sz="1600" i="1" dirty="0" err="1" smtClean="0"/>
              <a:t>Erhan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Mengusoglu</a:t>
            </a:r>
            <a:r>
              <a:rPr lang="en-US" sz="1600" i="1" dirty="0" smtClean="0"/>
              <a:t> </a:t>
            </a:r>
          </a:p>
          <a:p>
            <a:pPr algn="r"/>
            <a:r>
              <a:rPr lang="en-US" sz="1600" i="1" dirty="0" smtClean="0"/>
              <a:t>MANTIS</a:t>
            </a:r>
          </a:p>
        </p:txBody>
      </p:sp>
    </p:spTree>
    <p:extLst>
      <p:ext uri="{BB962C8B-B14F-4D97-AF65-F5344CB8AC3E}">
        <p14:creationId xmlns:p14="http://schemas.microsoft.com/office/powerpoint/2010/main" val="20766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228000" cy="828000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tr-TR" dirty="0"/>
              <a:t>WP4 </a:t>
            </a:r>
            <a:r>
              <a:rPr lang="en-GB" dirty="0"/>
              <a:t>Knowledge Base Design and Implementation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608512"/>
          </a:xfrm>
        </p:spPr>
        <p:txBody>
          <a:bodyPr/>
          <a:lstStyle/>
          <a:p>
            <a:pPr>
              <a:defRPr/>
            </a:pPr>
            <a:r>
              <a:rPr lang="tr-TR" dirty="0"/>
              <a:t>D</a:t>
            </a:r>
            <a:r>
              <a:rPr lang="en-GB" dirty="0" err="1" smtClean="0"/>
              <a:t>esign</a:t>
            </a:r>
            <a:r>
              <a:rPr lang="en-GB" dirty="0" smtClean="0"/>
              <a:t> </a:t>
            </a:r>
            <a:r>
              <a:rPr lang="en-GB" dirty="0"/>
              <a:t>and implement the </a:t>
            </a:r>
            <a:r>
              <a:rPr lang="en-GB" dirty="0" err="1"/>
              <a:t>ModelWriter’s</a:t>
            </a:r>
            <a:r>
              <a:rPr lang="en-GB" dirty="0"/>
              <a:t> federated Knowledge Base itself, hosting multiple formalisms. 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 smtClean="0"/>
              <a:t>esign</a:t>
            </a:r>
            <a:r>
              <a:rPr lang="en-GB" dirty="0" smtClean="0"/>
              <a:t> </a:t>
            </a:r>
            <a:r>
              <a:rPr lang="en-GB" dirty="0"/>
              <a:t>and implement its bi-directional text-model synchronization mechanism.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 smtClean="0"/>
              <a:t>esign</a:t>
            </a:r>
            <a:r>
              <a:rPr lang="en-GB" dirty="0" smtClean="0"/>
              <a:t> </a:t>
            </a:r>
            <a:r>
              <a:rPr lang="en-GB" dirty="0"/>
              <a:t>and implement its API.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 smtClean="0"/>
              <a:t>esign</a:t>
            </a:r>
            <a:r>
              <a:rPr lang="en-GB" dirty="0" smtClean="0"/>
              <a:t> </a:t>
            </a:r>
            <a:r>
              <a:rPr lang="en-GB" dirty="0"/>
              <a:t>and implement a set of specialised modules (plug-ins) that exploit the Knowledge Base in ways that make the tasks of Technical Authors much more productive, e.g. consistency checks.</a:t>
            </a:r>
          </a:p>
          <a:p>
            <a:pPr>
              <a:defRPr/>
            </a:pPr>
            <a:r>
              <a:rPr lang="tr-TR" dirty="0"/>
              <a:t>D</a:t>
            </a:r>
            <a:r>
              <a:rPr lang="en-GB" dirty="0" err="1" smtClean="0"/>
              <a:t>esign</a:t>
            </a:r>
            <a:r>
              <a:rPr lang="en-GB" dirty="0" smtClean="0"/>
              <a:t> </a:t>
            </a:r>
            <a:r>
              <a:rPr lang="en-GB" dirty="0"/>
              <a:t>and implement the collaborative functions linking and hierarchically organizing multiple </a:t>
            </a:r>
            <a:r>
              <a:rPr lang="en-GB" dirty="0" err="1"/>
              <a:t>ModelWriter</a:t>
            </a:r>
            <a:r>
              <a:rPr lang="en-GB" dirty="0"/>
              <a:t> KBs used by different Technical Authors on different sites.</a:t>
            </a:r>
          </a:p>
          <a:p>
            <a:pPr>
              <a:defRPr/>
            </a:pPr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058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228000" cy="828000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tr-TR" dirty="0"/>
              <a:t>WP4 </a:t>
            </a:r>
            <a:r>
              <a:rPr lang="en-GB" dirty="0"/>
              <a:t>Knowledge Base Design and Implementation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608512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Plug-in </a:t>
            </a:r>
            <a:r>
              <a:rPr lang="en-GB" dirty="0"/>
              <a:t>#1 – This provides consistency and completeness checks within the same software lifecycle document, allowing automatic quality review of the content (meaning).</a:t>
            </a:r>
          </a:p>
          <a:p>
            <a:pPr>
              <a:defRPr/>
            </a:pPr>
            <a:r>
              <a:rPr lang="en-GB" dirty="0" smtClean="0"/>
              <a:t>Plug-in </a:t>
            </a:r>
            <a:r>
              <a:rPr lang="en-GB" dirty="0"/>
              <a:t>#2 – This provides consistency and completeness checks between related set of </a:t>
            </a:r>
            <a:r>
              <a:rPr lang="en-GB" dirty="0" smtClean="0"/>
              <a:t>documents</a:t>
            </a:r>
            <a:r>
              <a:rPr lang="tr-TR" dirty="0" smtClean="0"/>
              <a:t>.</a:t>
            </a:r>
            <a:endParaRPr lang="en-GB" dirty="0"/>
          </a:p>
          <a:p>
            <a:pPr>
              <a:defRPr/>
            </a:pPr>
            <a:r>
              <a:rPr lang="en-GB" dirty="0" smtClean="0"/>
              <a:t>Plug-in </a:t>
            </a:r>
            <a:r>
              <a:rPr lang="en-GB" dirty="0"/>
              <a:t>#3 – This provides semantic comparison between two versions of the same software lifecycle document (i.e. what conceptual changes have happened).</a:t>
            </a:r>
          </a:p>
          <a:p>
            <a:pPr>
              <a:defRPr/>
            </a:pPr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48426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228000" cy="828000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tr-TR" dirty="0"/>
              <a:t>WP4 </a:t>
            </a:r>
            <a:r>
              <a:rPr lang="en-GB" dirty="0"/>
              <a:t>Knowledge Base Design and Implementation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608512"/>
          </a:xfrm>
        </p:spPr>
        <p:txBody>
          <a:bodyPr/>
          <a:lstStyle/>
          <a:p>
            <a:r>
              <a:rPr lang="en-GB" sz="1800" dirty="0"/>
              <a:t>T4.1 - Design of the Knowledge Base  (MANTIS + OBEO + KUL2  + UNIT + KOCSISTEM</a:t>
            </a:r>
            <a:r>
              <a:rPr lang="en-GB" sz="1800" dirty="0" smtClean="0"/>
              <a:t>)</a:t>
            </a:r>
            <a:endParaRPr lang="en-GB" sz="1800" dirty="0"/>
          </a:p>
          <a:p>
            <a:r>
              <a:rPr lang="en-GB" sz="1800" dirty="0"/>
              <a:t>T4.2 - API of the Knowledge Base (KOCSISTEM + KUL2 + + OBEO + UNIT + HISBIM)</a:t>
            </a:r>
          </a:p>
          <a:p>
            <a:r>
              <a:rPr lang="en-GB" sz="1800" dirty="0"/>
              <a:t>T4.3 - Implementation of the Knowledge Base (KUL2 + MANTIS + HISBIM)</a:t>
            </a:r>
          </a:p>
          <a:p>
            <a:r>
              <a:rPr lang="en-GB" sz="1800" dirty="0"/>
              <a:t>T4.4 – Plug-in #1: </a:t>
            </a:r>
            <a:r>
              <a:rPr lang="en-GB" sz="1800" dirty="0" err="1"/>
              <a:t>ModelWriter</a:t>
            </a:r>
            <a:r>
              <a:rPr lang="en-GB" sz="1800" dirty="0"/>
              <a:t>-assisted requirements review (KUL2 + </a:t>
            </a:r>
            <a:r>
              <a:rPr lang="en-GB" sz="1800" dirty="0" smtClean="0"/>
              <a:t>MANTIS)</a:t>
            </a:r>
            <a:endParaRPr lang="en-GB" sz="1800" dirty="0"/>
          </a:p>
          <a:p>
            <a:r>
              <a:rPr lang="en-GB" sz="1800" dirty="0"/>
              <a:t>T4.5 – Knowledge Base serialization and reuse plug-in (MANTIS)</a:t>
            </a:r>
          </a:p>
          <a:p>
            <a:r>
              <a:rPr lang="en-GB" sz="1800" dirty="0"/>
              <a:t>T4.6 – Plug-in #3: </a:t>
            </a:r>
            <a:r>
              <a:rPr lang="en-GB" sz="1800" dirty="0" err="1"/>
              <a:t>ModelWriter</a:t>
            </a:r>
            <a:r>
              <a:rPr lang="en-GB" sz="1800" dirty="0"/>
              <a:t>-assisted semantic comparison of 2 documents (OBEO + MANTIS + HISBIM)</a:t>
            </a:r>
          </a:p>
          <a:p>
            <a:r>
              <a:rPr lang="en-GB" sz="1800" dirty="0"/>
              <a:t>T4.7 – Plug-in #2: </a:t>
            </a:r>
            <a:r>
              <a:rPr lang="en-GB" sz="1800" dirty="0" err="1"/>
              <a:t>ModelWriter</a:t>
            </a:r>
            <a:r>
              <a:rPr lang="en-GB" sz="1800" dirty="0"/>
              <a:t>-assisted compliance review (MANTIS + UNIT + AIRBUS +SOGETI)</a:t>
            </a:r>
          </a:p>
          <a:p>
            <a:r>
              <a:rPr lang="en-GB" sz="1800" dirty="0"/>
              <a:t>T4.8 – Internal bi-directional synchronization mechanism (OBEO + UNIT)</a:t>
            </a:r>
          </a:p>
          <a:p>
            <a:r>
              <a:rPr lang="en-GB" sz="1800" dirty="0"/>
              <a:t>T4.9 – External synchronization mechanism for collaborating </a:t>
            </a:r>
            <a:r>
              <a:rPr lang="en-GB" sz="1800" dirty="0" err="1"/>
              <a:t>ModelWriters</a:t>
            </a:r>
            <a:r>
              <a:rPr lang="en-GB" sz="1800" dirty="0"/>
              <a:t> (HISBIM)</a:t>
            </a:r>
            <a:endParaRPr lang="tr-TR" sz="1800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3946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56792"/>
            <a:ext cx="7404924" cy="3714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228000" cy="828000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tr-TR" dirty="0"/>
              <a:t>WP4 - </a:t>
            </a:r>
            <a:r>
              <a:rPr lang="en-GB" dirty="0"/>
              <a:t>T4.1 – Design of the Knowledge Base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484784"/>
            <a:ext cx="8352472" cy="4608512"/>
          </a:xfrm>
        </p:spPr>
        <p:txBody>
          <a:bodyPr/>
          <a:lstStyle/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  <p:pic>
        <p:nvPicPr>
          <p:cNvPr id="5" name="Picture 4" descr="image of the RDF triple comprising (subject, predicate, object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822404"/>
            <a:ext cx="343725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03740" y="6268874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RDF Expression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690105" y="3933056"/>
            <a:ext cx="153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Semantic Web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23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Ontology as a service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119" y="1332706"/>
            <a:ext cx="63722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4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Implemented Services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/>
              <a:t>executeQuery</a:t>
            </a:r>
            <a:r>
              <a:rPr lang="en-US" sz="2000" b="1" dirty="0"/>
              <a:t> (</a:t>
            </a:r>
            <a:r>
              <a:rPr lang="en-US" sz="2000" i="1" dirty="0"/>
              <a:t>ontology, </a:t>
            </a:r>
            <a:r>
              <a:rPr lang="en-US" sz="2000" i="1" dirty="0" err="1"/>
              <a:t>queryString</a:t>
            </a:r>
            <a:r>
              <a:rPr lang="en-US" sz="2000" b="1" dirty="0"/>
              <a:t>)</a:t>
            </a:r>
            <a:r>
              <a:rPr lang="en-US" sz="2000" dirty="0"/>
              <a:t>: Executes </a:t>
            </a:r>
            <a:r>
              <a:rPr lang="en-US" sz="2000" i="1" dirty="0" err="1"/>
              <a:t>queryString</a:t>
            </a:r>
            <a:r>
              <a:rPr lang="en-US" sz="2000" dirty="0"/>
              <a:t> (a SPARQL query) against </a:t>
            </a:r>
            <a:r>
              <a:rPr lang="en-US" sz="2000" i="1" dirty="0"/>
              <a:t>ontology</a:t>
            </a:r>
            <a:r>
              <a:rPr lang="en-US" sz="2000" dirty="0"/>
              <a:t> and returns triples. </a:t>
            </a:r>
          </a:p>
          <a:p>
            <a:r>
              <a:rPr lang="en-US" sz="2000" b="1" dirty="0" err="1"/>
              <a:t>exportFromOntology</a:t>
            </a:r>
            <a:r>
              <a:rPr lang="en-US" sz="2000" b="1" dirty="0"/>
              <a:t> (</a:t>
            </a:r>
            <a:r>
              <a:rPr lang="en-US" sz="2000" i="1" dirty="0"/>
              <a:t>ontology, </a:t>
            </a:r>
            <a:r>
              <a:rPr lang="en-US" sz="2000" i="1" dirty="0" err="1"/>
              <a:t>outputFile</a:t>
            </a:r>
            <a:r>
              <a:rPr lang="en-US" sz="2000" i="1" dirty="0"/>
              <a:t>, type</a:t>
            </a:r>
            <a:r>
              <a:rPr lang="en-US" sz="2000" b="1" dirty="0"/>
              <a:t>)</a:t>
            </a:r>
            <a:r>
              <a:rPr lang="en-US" sz="2000" dirty="0"/>
              <a:t>: Exports the content of </a:t>
            </a:r>
            <a:r>
              <a:rPr lang="en-US" sz="2000" i="1" dirty="0"/>
              <a:t>ontology</a:t>
            </a:r>
            <a:r>
              <a:rPr lang="en-US" sz="2000" dirty="0"/>
              <a:t> into </a:t>
            </a:r>
            <a:r>
              <a:rPr lang="en-US" sz="2000" i="1" dirty="0" err="1"/>
              <a:t>outFile</a:t>
            </a:r>
            <a:r>
              <a:rPr lang="en-US" sz="2000" dirty="0"/>
              <a:t> of type </a:t>
            </a:r>
            <a:r>
              <a:rPr lang="en-US" sz="2000" i="1" dirty="0" err="1"/>
              <a:t>type</a:t>
            </a:r>
            <a:r>
              <a:rPr lang="en-US" sz="2000" dirty="0"/>
              <a:t>. </a:t>
            </a:r>
            <a:r>
              <a:rPr lang="en-US" sz="2000" i="1" dirty="0"/>
              <a:t>Type</a:t>
            </a:r>
            <a:r>
              <a:rPr lang="en-US" sz="2000" dirty="0"/>
              <a:t> is either CSV or RDF. </a:t>
            </a:r>
          </a:p>
          <a:p>
            <a:r>
              <a:rPr lang="en-US" sz="2000" b="1" dirty="0" err="1"/>
              <a:t>importIntoOntology</a:t>
            </a:r>
            <a:r>
              <a:rPr lang="en-US" sz="2000" b="1" dirty="0"/>
              <a:t> (</a:t>
            </a:r>
            <a:r>
              <a:rPr lang="en-US" sz="2000" i="1" dirty="0"/>
              <a:t>ontology, </a:t>
            </a:r>
            <a:r>
              <a:rPr lang="en-US" sz="2000" i="1" dirty="0" err="1"/>
              <a:t>inputFile</a:t>
            </a:r>
            <a:r>
              <a:rPr lang="en-US" sz="2000" i="1" dirty="0"/>
              <a:t>, type</a:t>
            </a:r>
            <a:r>
              <a:rPr lang="en-US" sz="2000" b="1" dirty="0"/>
              <a:t>)</a:t>
            </a:r>
            <a:r>
              <a:rPr lang="en-US" sz="2000" dirty="0"/>
              <a:t>: Imports the content of </a:t>
            </a:r>
            <a:r>
              <a:rPr lang="en-US" sz="2000" i="1" dirty="0" err="1"/>
              <a:t>inputFile</a:t>
            </a:r>
            <a:r>
              <a:rPr lang="en-US" sz="2000" dirty="0"/>
              <a:t> of type </a:t>
            </a:r>
            <a:r>
              <a:rPr lang="en-US" sz="2000" i="1" dirty="0" err="1"/>
              <a:t>type</a:t>
            </a:r>
            <a:r>
              <a:rPr lang="en-US" sz="2000" dirty="0"/>
              <a:t> into </a:t>
            </a:r>
            <a:r>
              <a:rPr lang="en-US" sz="2000" i="1" dirty="0"/>
              <a:t>ontology</a:t>
            </a:r>
            <a:r>
              <a:rPr lang="en-US" sz="2000" dirty="0"/>
              <a:t>. </a:t>
            </a:r>
            <a:r>
              <a:rPr lang="en-US" sz="2000" i="1" dirty="0"/>
              <a:t>Type</a:t>
            </a:r>
            <a:r>
              <a:rPr lang="en-US" sz="2000" dirty="0"/>
              <a:t> is either CSV or RDF.</a:t>
            </a:r>
          </a:p>
          <a:p>
            <a:r>
              <a:rPr lang="en-US" sz="2000" b="1" dirty="0" err="1"/>
              <a:t>insertTriple</a:t>
            </a:r>
            <a:r>
              <a:rPr lang="en-US" sz="2000" b="1" dirty="0"/>
              <a:t> (</a:t>
            </a:r>
            <a:r>
              <a:rPr lang="en-US" sz="2000" i="1" dirty="0"/>
              <a:t>ontology, triple</a:t>
            </a:r>
            <a:r>
              <a:rPr lang="en-US" sz="2000" b="1" dirty="0"/>
              <a:t>)</a:t>
            </a:r>
            <a:r>
              <a:rPr lang="en-US" sz="2000" dirty="0"/>
              <a:t>: Inserts </a:t>
            </a:r>
            <a:r>
              <a:rPr lang="en-US" sz="2000" i="1" dirty="0"/>
              <a:t>triple</a:t>
            </a:r>
            <a:r>
              <a:rPr lang="en-US" sz="2000" dirty="0"/>
              <a:t> into </a:t>
            </a:r>
            <a:r>
              <a:rPr lang="en-US" sz="2000" i="1" dirty="0"/>
              <a:t>ontology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removeTriple</a:t>
            </a:r>
            <a:r>
              <a:rPr lang="en-US" sz="2000" b="1" dirty="0"/>
              <a:t> (</a:t>
            </a:r>
            <a:r>
              <a:rPr lang="en-US" sz="2000" i="1" dirty="0"/>
              <a:t>ontology, triple</a:t>
            </a:r>
            <a:r>
              <a:rPr lang="en-US" sz="2000" b="1" dirty="0"/>
              <a:t>)</a:t>
            </a:r>
            <a:r>
              <a:rPr lang="en-US" sz="2000" dirty="0"/>
              <a:t>: Deletes </a:t>
            </a:r>
            <a:r>
              <a:rPr lang="en-US" sz="2000" i="1" dirty="0"/>
              <a:t>triple</a:t>
            </a:r>
            <a:r>
              <a:rPr lang="en-US" sz="2000" dirty="0"/>
              <a:t> from </a:t>
            </a:r>
            <a:r>
              <a:rPr lang="en-US" sz="2000" i="1" dirty="0"/>
              <a:t>ontology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updateTriple</a:t>
            </a:r>
            <a:r>
              <a:rPr lang="en-US" sz="2000" b="1" dirty="0"/>
              <a:t> (</a:t>
            </a:r>
            <a:r>
              <a:rPr lang="en-US" sz="2000" i="1" dirty="0"/>
              <a:t>ontology, </a:t>
            </a:r>
            <a:r>
              <a:rPr lang="en-US" sz="2000" i="1" dirty="0" err="1"/>
              <a:t>tripleOld</a:t>
            </a:r>
            <a:r>
              <a:rPr lang="en-US" sz="2000" i="1" dirty="0"/>
              <a:t>, </a:t>
            </a:r>
            <a:r>
              <a:rPr lang="en-US" sz="2000" i="1" dirty="0" err="1"/>
              <a:t>tripleNew</a:t>
            </a:r>
            <a:r>
              <a:rPr lang="en-US" sz="2000" b="1" dirty="0"/>
              <a:t>)</a:t>
            </a:r>
            <a:r>
              <a:rPr lang="en-US" sz="2000" dirty="0"/>
              <a:t>: Changes the value of </a:t>
            </a:r>
            <a:r>
              <a:rPr lang="en-US" sz="2000" i="1" dirty="0" err="1"/>
              <a:t>tripleOld</a:t>
            </a:r>
            <a:r>
              <a:rPr lang="en-US" sz="2000" dirty="0"/>
              <a:t> as </a:t>
            </a:r>
            <a:r>
              <a:rPr lang="en-US" sz="2000" i="1" dirty="0" err="1"/>
              <a:t>tripleNew</a:t>
            </a:r>
            <a:r>
              <a:rPr lang="en-US" sz="2000" dirty="0"/>
              <a:t> in </a:t>
            </a:r>
            <a:r>
              <a:rPr lang="en-US" sz="2000" i="1" dirty="0"/>
              <a:t>ontology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5320718"/>
      </p:ext>
    </p:extLst>
  </p:cSld>
  <p:clrMapOvr>
    <a:masterClrMapping/>
  </p:clrMapOvr>
</p:sld>
</file>

<file path=ppt/theme/theme1.xml><?xml version="1.0" encoding="utf-8"?>
<a:theme xmlns:a="http://schemas.openxmlformats.org/drawingml/2006/main" name="ModelWriter WP2 SCL_2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ModelWriter WP2 SCL_2.potx</Template>
  <TotalTime>301</TotalTime>
  <Words>428</Words>
  <Application>Microsoft Office PowerPoint</Application>
  <PresentationFormat>On-screen Show (4:3)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ModelWriter WP2 SCL_2</vt:lpstr>
      <vt:lpstr>PowerPoint Presentation</vt:lpstr>
      <vt:lpstr> WP4 Knowledge Base Design and Implementation</vt:lpstr>
      <vt:lpstr> WP4 Knowledge Base Design and Implementation</vt:lpstr>
      <vt:lpstr> WP4 Knowledge Base Design and Implementation</vt:lpstr>
      <vt:lpstr> WP4 - T4.1 – Design of the Knowledge Base </vt:lpstr>
      <vt:lpstr>Ontology as a service</vt:lpstr>
      <vt:lpstr>Implemented Services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Erhan Mengusoglu</cp:lastModifiedBy>
  <cp:revision>391</cp:revision>
  <dcterms:created xsi:type="dcterms:W3CDTF">2014-11-11T13:03:42Z</dcterms:created>
  <dcterms:modified xsi:type="dcterms:W3CDTF">2015-12-08T14:11:40Z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